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5"/>
  </p:notesMasterIdLst>
  <p:sldIdLst>
    <p:sldId id="554" r:id="rId2"/>
    <p:sldId id="553" r:id="rId3"/>
    <p:sldId id="555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8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68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>
          <a:outerShdw blurRad="50800" dist="50800" dir="5340000" algn="ctr" rotWithShape="0">
            <a:srgbClr val="000000"/>
          </a:outerShdw>
        </a:effectLst>
        <a:scene3d>
          <a:camera prst="orthographicFront"/>
          <a:lightRig rig="threePt" dir="t"/>
        </a:scene3d>
        <a:sp3d>
          <a:bevelT h="6350"/>
        </a:sp3d>
      </c:spPr>
    </c:sideWall>
    <c:backWall>
      <c:thickness val="0"/>
      <c:spPr>
        <a:noFill/>
        <a:ln>
          <a:noFill/>
        </a:ln>
        <a:effectLst>
          <a:outerShdw blurRad="50800" dist="50800" dir="5340000" algn="ctr" rotWithShape="0">
            <a:srgbClr val="000000"/>
          </a:outerShdw>
        </a:effectLst>
        <a:scene3d>
          <a:camera prst="orthographicFront"/>
          <a:lightRig rig="threePt" dir="t"/>
        </a:scene3d>
        <a:sp3d>
          <a:bevelT h="6350"/>
        </a:sp3d>
      </c:spPr>
    </c:backWall>
    <c:plotArea>
      <c:layout>
        <c:manualLayout>
          <c:layoutTarget val="inner"/>
          <c:xMode val="edge"/>
          <c:yMode val="edge"/>
          <c:x val="0.10716679790026247"/>
          <c:y val="3.3694444444444444E-2"/>
          <c:w val="0.86283320209973757"/>
          <c:h val="0.85099999999999998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4000"/>
                    <a:satMod val="100000"/>
                    <a:lumMod val="108000"/>
                  </a:schemeClr>
                </a:gs>
                <a:gs pos="50000">
                  <a:schemeClr val="accent1">
                    <a:tint val="98000"/>
                    <a:shade val="100000"/>
                    <a:satMod val="100000"/>
                    <a:lumMod val="100000"/>
                  </a:schemeClr>
                </a:gs>
                <a:gs pos="100000">
                  <a:schemeClr val="accent1">
                    <a:shade val="72000"/>
                    <a:satMod val="120000"/>
                    <a:lumMod val="10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25400" dir="5400000" algn="ctr" rotWithShape="0">
                <a:srgbClr val="000000">
                  <a:alpha val="69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1200000"/>
              </a:lightRig>
            </a:scene3d>
            <a:sp3d prstMaterial="plastic">
              <a:bevelT w="25400" h="25400"/>
            </a:sp3d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fld id="{D3EE0B9F-60EA-4E77-A095-DEBFE3D581CB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CE55-4751-BC0A-27F50D866D9B}"/>
                </c:ext>
              </c:extLst>
            </c:dLbl>
            <c:spPr>
              <a:noFill/>
              <a:ln>
                <a:solidFill>
                  <a:schemeClr val="lt1">
                    <a:lumMod val="95000"/>
                  </a:schemeClr>
                </a:solidFill>
              </a:ln>
              <a:effectLst>
                <a:glow rad="25400">
                  <a:schemeClr val="accent1">
                    <a:alpha val="40000"/>
                  </a:schemeClr>
                </a:glow>
                <a:outerShdw blurRad="50800" dist="50800" dir="5400000" sx="125000" sy="125000" algn="ctr" rotWithShape="0">
                  <a:schemeClr val="bg1"/>
                </a:outerShdw>
              </a:effectLst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ln w="12700">
                      <a:solidFill>
                        <a:schemeClr val="lt1">
                          <a:lumMod val="95000"/>
                          <a:alpha val="99000"/>
                        </a:schemeClr>
                      </a:solidFill>
                    </a:ln>
                    <a:solidFill>
                      <a:schemeClr val="bg1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 (through 5/24)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101</c:v>
                </c:pt>
                <c:pt idx="1">
                  <c:v>187</c:v>
                </c:pt>
                <c:pt idx="2">
                  <c:v>178</c:v>
                </c:pt>
                <c:pt idx="3">
                  <c:v>192</c:v>
                </c:pt>
                <c:pt idx="4">
                  <c:v>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E55-4751-BC0A-27F50D866D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4000"/>
                    <a:satMod val="100000"/>
                    <a:lumMod val="108000"/>
                  </a:schemeClr>
                </a:gs>
                <a:gs pos="50000">
                  <a:schemeClr val="accent2">
                    <a:tint val="98000"/>
                    <a:shade val="100000"/>
                    <a:satMod val="100000"/>
                    <a:lumMod val="100000"/>
                  </a:schemeClr>
                </a:gs>
                <a:gs pos="100000">
                  <a:schemeClr val="accent2">
                    <a:shade val="72000"/>
                    <a:satMod val="120000"/>
                    <a:lumMod val="10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25400" dir="5400000" algn="ctr" rotWithShape="0">
                <a:srgbClr val="000000">
                  <a:alpha val="69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1200000"/>
              </a:lightRig>
            </a:scene3d>
            <a:sp3d prstMaterial="plastic">
              <a:bevelT w="254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ln w="12700">
                      <a:solidFill>
                        <a:schemeClr val="lt1">
                          <a:lumMod val="95000"/>
                          <a:alpha val="99000"/>
                        </a:schemeClr>
                      </a:solidFill>
                    </a:ln>
                    <a:solidFill>
                      <a:schemeClr val="bg1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 (through 5/24)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4-CE55-4751-BC0A-27F50D866D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94000"/>
                    <a:satMod val="100000"/>
                    <a:lumMod val="108000"/>
                  </a:schemeClr>
                </a:gs>
                <a:gs pos="50000">
                  <a:schemeClr val="accent3">
                    <a:tint val="98000"/>
                    <a:shade val="100000"/>
                    <a:satMod val="100000"/>
                    <a:lumMod val="100000"/>
                  </a:schemeClr>
                </a:gs>
                <a:gs pos="100000">
                  <a:schemeClr val="accent3">
                    <a:shade val="72000"/>
                    <a:satMod val="120000"/>
                    <a:lumMod val="10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25400" dir="5400000" algn="ctr" rotWithShape="0">
                <a:srgbClr val="000000">
                  <a:alpha val="69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1200000"/>
              </a:lightRig>
            </a:scene3d>
            <a:sp3d prstMaterial="plastic">
              <a:bevelT w="254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ln w="12700">
                      <a:solidFill>
                        <a:schemeClr val="lt1">
                          <a:lumMod val="95000"/>
                          <a:alpha val="99000"/>
                        </a:schemeClr>
                      </a:solidFill>
                    </a:ln>
                    <a:solidFill>
                      <a:schemeClr val="bg1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 (through 5/24)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5-CE55-4751-BC0A-27F50D866D9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shape val="box"/>
        <c:axId val="242920176"/>
        <c:axId val="242924880"/>
        <c:axId val="435993919"/>
      </c:bar3DChart>
      <c:catAx>
        <c:axId val="242920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ln w="12700">
                  <a:solidFill>
                    <a:schemeClr val="lt1">
                      <a:lumMod val="95000"/>
                      <a:alpha val="99000"/>
                    </a:schemeClr>
                  </a:solidFill>
                </a:ln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24880"/>
        <c:crosses val="autoZero"/>
        <c:auto val="1"/>
        <c:lblAlgn val="ctr"/>
        <c:lblOffset val="100"/>
        <c:noMultiLvlLbl val="0"/>
      </c:catAx>
      <c:valAx>
        <c:axId val="242924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>
              <a:outerShdw blurRad="50800" dist="50800" dir="5400000" sx="5000" sy="5000" algn="ctr" rotWithShape="0">
                <a:schemeClr val="bg1">
                  <a:alpha val="43000"/>
                </a:schemeClr>
              </a:outerShdw>
            </a:effectLst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ln w="12700">
                      <a:solidFill>
                        <a:schemeClr val="lt1">
                          <a:lumMod val="95000"/>
                          <a:alpha val="99000"/>
                        </a:schemeClr>
                      </a:solidFill>
                    </a:ln>
                    <a:solidFill>
                      <a:schemeClr val="bg1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 of requests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ln w="12700">
                    <a:solidFill>
                      <a:schemeClr val="lt1">
                        <a:lumMod val="95000"/>
                        <a:alpha val="99000"/>
                      </a:schemeClr>
                    </a:solidFill>
                  </a:ln>
                  <a:solidFill>
                    <a:schemeClr val="bg1"/>
                  </a:solidFill>
                  <a:effectLst/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ln w="12700">
                  <a:solidFill>
                    <a:schemeClr val="lt1">
                      <a:lumMod val="95000"/>
                      <a:alpha val="99000"/>
                    </a:schemeClr>
                  </a:solidFill>
                </a:ln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20176"/>
        <c:crosses val="autoZero"/>
        <c:crossBetween val="between"/>
      </c:valAx>
      <c:serAx>
        <c:axId val="435993919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ln w="12700">
                  <a:solidFill>
                    <a:schemeClr val="lt1">
                      <a:lumMod val="95000"/>
                      <a:alpha val="99000"/>
                    </a:schemeClr>
                  </a:solidFill>
                </a:ln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24880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>
          <a:ln w="12700">
            <a:solidFill>
              <a:schemeClr val="lt1">
                <a:lumMod val="95000"/>
                <a:alpha val="99000"/>
              </a:schemeClr>
            </a:solidFill>
          </a:ln>
          <a:solidFill>
            <a:schemeClr val="bg1"/>
          </a:solidFill>
          <a:effectLst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acrossLinear" id="2">
  <a:schemeClr val="accent1"/>
  <a:schemeClr val="accent2"/>
  <a:schemeClr val="accent3"/>
  <a:schemeClr val="accent4"/>
  <a:schemeClr val="accent5"/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ACE8C0-5319-4768-BC74-F9965891D48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B8FC059-0550-4D0E-B8CC-E8DF024D2E22}">
      <dgm:prSet/>
      <dgm:spPr>
        <a:scene3d>
          <a:camera prst="orthographicFront"/>
          <a:lightRig rig="threePt" dir="t"/>
        </a:scene3d>
        <a:sp3d extrusionH="12700">
          <a:bevelT w="12700"/>
          <a:bevelB w="12700"/>
        </a:sp3d>
      </dgm:spPr>
      <dgm:t>
        <a:bodyPr/>
        <a:lstStyle/>
        <a:p>
          <a:r>
            <a:rPr lang="en-US" b="1" u="sng" dirty="0"/>
            <a:t>10/18/21</a:t>
          </a:r>
        </a:p>
        <a:p>
          <a:r>
            <a:rPr lang="en-US" b="1" dirty="0"/>
            <a:t>Attorney General’s 2021 Public Law Conference </a:t>
          </a:r>
          <a:endParaRPr lang="en-US" dirty="0"/>
        </a:p>
      </dgm:t>
    </dgm:pt>
    <dgm:pt modelId="{3F471CEF-04C3-48F7-8866-8EEB639A354B}" type="parTrans" cxnId="{1148561B-08DB-4173-845E-D97C3130C0D1}">
      <dgm:prSet/>
      <dgm:spPr/>
      <dgm:t>
        <a:bodyPr/>
        <a:lstStyle/>
        <a:p>
          <a:endParaRPr lang="en-US"/>
        </a:p>
      </dgm:t>
    </dgm:pt>
    <dgm:pt modelId="{8B2EF1F1-4410-40DB-9B76-20CDC35A8A7D}" type="sibTrans" cxnId="{1148561B-08DB-4173-845E-D97C3130C0D1}">
      <dgm:prSet/>
      <dgm:spPr/>
      <dgm:t>
        <a:bodyPr/>
        <a:lstStyle/>
        <a:p>
          <a:endParaRPr lang="en-US"/>
        </a:p>
      </dgm:t>
    </dgm:pt>
    <dgm:pt modelId="{A467D9F9-4297-4BEF-AD75-33DDDB1BBA25}">
      <dgm:prSet/>
      <dgm:spPr>
        <a:scene3d>
          <a:camera prst="orthographicFront"/>
          <a:lightRig rig="threePt" dir="t"/>
        </a:scene3d>
        <a:sp3d extrusionH="12700">
          <a:bevelT w="12700"/>
          <a:bevelB w="12700"/>
        </a:sp3d>
      </dgm:spPr>
      <dgm:t>
        <a:bodyPr/>
        <a:lstStyle/>
        <a:p>
          <a:r>
            <a:rPr lang="en-US" b="1" u="sng" dirty="0"/>
            <a:t>10/29/21</a:t>
          </a:r>
        </a:p>
        <a:p>
          <a:r>
            <a:rPr lang="en-US" b="1" dirty="0"/>
            <a:t>University of Oregon’s Public Records Roundtable </a:t>
          </a:r>
          <a:endParaRPr lang="en-US" dirty="0"/>
        </a:p>
      </dgm:t>
    </dgm:pt>
    <dgm:pt modelId="{ACBCAE46-9356-44FC-AE0F-99C3022D6063}" type="parTrans" cxnId="{E03E0781-7FFD-4C7B-B819-08B9EBE1C3DB}">
      <dgm:prSet/>
      <dgm:spPr/>
      <dgm:t>
        <a:bodyPr/>
        <a:lstStyle/>
        <a:p>
          <a:endParaRPr lang="en-US"/>
        </a:p>
      </dgm:t>
    </dgm:pt>
    <dgm:pt modelId="{3E952CA7-EFC3-4F42-9C2C-C916AE4D3C10}" type="sibTrans" cxnId="{E03E0781-7FFD-4C7B-B819-08B9EBE1C3DB}">
      <dgm:prSet/>
      <dgm:spPr/>
      <dgm:t>
        <a:bodyPr/>
        <a:lstStyle/>
        <a:p>
          <a:endParaRPr lang="en-US"/>
        </a:p>
      </dgm:t>
    </dgm:pt>
    <dgm:pt modelId="{C2D350BB-4D4D-4DC1-8DDF-37B73092BA0E}">
      <dgm:prSet/>
      <dgm:spPr>
        <a:scene3d>
          <a:camera prst="orthographicFront"/>
          <a:lightRig rig="threePt" dir="t"/>
        </a:scene3d>
        <a:sp3d extrusionH="12700">
          <a:bevelT w="12700"/>
          <a:bevelB w="12700"/>
        </a:sp3d>
      </dgm:spPr>
      <dgm:t>
        <a:bodyPr/>
        <a:lstStyle/>
        <a:p>
          <a:r>
            <a:rPr lang="en-US" b="1" u="sng" dirty="0"/>
            <a:t>11/02/21</a:t>
          </a:r>
        </a:p>
        <a:p>
          <a:r>
            <a:rPr lang="en-US" b="1" dirty="0"/>
            <a:t>Training and Q&amp;A session, various 911 Districts</a:t>
          </a:r>
          <a:endParaRPr lang="en-US" dirty="0"/>
        </a:p>
      </dgm:t>
    </dgm:pt>
    <dgm:pt modelId="{F7748B51-1273-45D1-B27D-09FA45B4A8A6}" type="parTrans" cxnId="{2C0830D5-2FB3-4040-AA75-B5A09200410C}">
      <dgm:prSet/>
      <dgm:spPr/>
      <dgm:t>
        <a:bodyPr/>
        <a:lstStyle/>
        <a:p>
          <a:endParaRPr lang="en-US"/>
        </a:p>
      </dgm:t>
    </dgm:pt>
    <dgm:pt modelId="{DDC61802-315D-45C8-8427-9674C9CAA7BF}" type="sibTrans" cxnId="{2C0830D5-2FB3-4040-AA75-B5A09200410C}">
      <dgm:prSet/>
      <dgm:spPr/>
      <dgm:t>
        <a:bodyPr/>
        <a:lstStyle/>
        <a:p>
          <a:endParaRPr lang="en-US"/>
        </a:p>
      </dgm:t>
    </dgm:pt>
    <dgm:pt modelId="{1A856A1C-CED6-4125-BE38-7EC553E20BF1}">
      <dgm:prSet/>
      <dgm:spPr>
        <a:scene3d>
          <a:camera prst="orthographicFront"/>
          <a:lightRig rig="threePt" dir="t"/>
        </a:scene3d>
        <a:sp3d extrusionH="12700">
          <a:bevelT w="12700"/>
          <a:bevelB w="12700"/>
        </a:sp3d>
      </dgm:spPr>
      <dgm:t>
        <a:bodyPr/>
        <a:lstStyle/>
        <a:p>
          <a:r>
            <a:rPr lang="en-US" b="1" u="sng" dirty="0"/>
            <a:t>1/21/22</a:t>
          </a:r>
        </a:p>
        <a:p>
          <a:r>
            <a:rPr lang="en-US" b="1" dirty="0"/>
            <a:t> Reedsport Police Department</a:t>
          </a:r>
          <a:endParaRPr lang="en-US" dirty="0"/>
        </a:p>
      </dgm:t>
    </dgm:pt>
    <dgm:pt modelId="{E7105A05-3F8A-47D8-8E27-7AA855DC7121}" type="parTrans" cxnId="{5F178539-7F59-4F50-86D5-20CCCE01CA78}">
      <dgm:prSet/>
      <dgm:spPr/>
      <dgm:t>
        <a:bodyPr/>
        <a:lstStyle/>
        <a:p>
          <a:endParaRPr lang="en-US"/>
        </a:p>
      </dgm:t>
    </dgm:pt>
    <dgm:pt modelId="{82C2B6B7-1EC4-4F71-B194-5356389891DF}" type="sibTrans" cxnId="{5F178539-7F59-4F50-86D5-20CCCE01CA78}">
      <dgm:prSet/>
      <dgm:spPr/>
      <dgm:t>
        <a:bodyPr/>
        <a:lstStyle/>
        <a:p>
          <a:endParaRPr lang="en-US"/>
        </a:p>
      </dgm:t>
    </dgm:pt>
    <dgm:pt modelId="{F1A85209-D2A8-4317-9105-E1DB4478AD61}">
      <dgm:prSet/>
      <dgm:spPr>
        <a:scene3d>
          <a:camera prst="orthographicFront"/>
          <a:lightRig rig="threePt" dir="t"/>
        </a:scene3d>
        <a:sp3d extrusionH="12700">
          <a:bevelT w="12700"/>
          <a:bevelB w="12700"/>
        </a:sp3d>
      </dgm:spPr>
      <dgm:t>
        <a:bodyPr/>
        <a:lstStyle/>
        <a:p>
          <a:r>
            <a:rPr lang="en-US" b="1" u="sng" dirty="0"/>
            <a:t>1/27/22</a:t>
          </a:r>
          <a:endParaRPr lang="en-US" b="1" dirty="0"/>
        </a:p>
        <a:p>
          <a:r>
            <a:rPr lang="en-US" b="1" dirty="0"/>
            <a:t>State agency open data coordinators w/ Kathryn Helms, Chief Data Officer</a:t>
          </a:r>
          <a:endParaRPr lang="en-US" dirty="0"/>
        </a:p>
      </dgm:t>
    </dgm:pt>
    <dgm:pt modelId="{48C76740-8CBC-48A5-8D5F-FC2DC3AEB972}" type="parTrans" cxnId="{DD585313-F01E-47E9-9D49-1156563FF4A4}">
      <dgm:prSet/>
      <dgm:spPr/>
      <dgm:t>
        <a:bodyPr/>
        <a:lstStyle/>
        <a:p>
          <a:endParaRPr lang="en-US"/>
        </a:p>
      </dgm:t>
    </dgm:pt>
    <dgm:pt modelId="{25D439BD-FF8D-4C7A-9A91-757309BBDA5A}" type="sibTrans" cxnId="{DD585313-F01E-47E9-9D49-1156563FF4A4}">
      <dgm:prSet/>
      <dgm:spPr/>
      <dgm:t>
        <a:bodyPr/>
        <a:lstStyle/>
        <a:p>
          <a:endParaRPr lang="en-US"/>
        </a:p>
      </dgm:t>
    </dgm:pt>
    <dgm:pt modelId="{0351BC7A-5946-4DC4-9279-6D7CE2D09EC1}">
      <dgm:prSet/>
      <dgm:spPr>
        <a:scene3d>
          <a:camera prst="orthographicFront"/>
          <a:lightRig rig="threePt" dir="t"/>
        </a:scene3d>
        <a:sp3d extrusionH="12700">
          <a:bevelT w="12700"/>
          <a:bevelB w="12700"/>
        </a:sp3d>
      </dgm:spPr>
      <dgm:t>
        <a:bodyPr/>
        <a:lstStyle/>
        <a:p>
          <a:r>
            <a:rPr lang="en-US" b="1" u="sng" dirty="0"/>
            <a:t>2/11/22</a:t>
          </a:r>
        </a:p>
        <a:p>
          <a:r>
            <a:rPr lang="en-US" b="1" dirty="0"/>
            <a:t>Special Districts Association of Oregon annual Conference</a:t>
          </a:r>
          <a:endParaRPr lang="en-US" dirty="0"/>
        </a:p>
      </dgm:t>
    </dgm:pt>
    <dgm:pt modelId="{8201065F-C602-4C4B-8051-E39F52BCD061}" type="parTrans" cxnId="{3E4F30BD-7CBA-4D48-A240-54537232B5FB}">
      <dgm:prSet/>
      <dgm:spPr/>
      <dgm:t>
        <a:bodyPr/>
        <a:lstStyle/>
        <a:p>
          <a:endParaRPr lang="en-US"/>
        </a:p>
      </dgm:t>
    </dgm:pt>
    <dgm:pt modelId="{C85418AB-E706-4C30-893A-DBE009EA1059}" type="sibTrans" cxnId="{3E4F30BD-7CBA-4D48-A240-54537232B5FB}">
      <dgm:prSet/>
      <dgm:spPr/>
      <dgm:t>
        <a:bodyPr/>
        <a:lstStyle/>
        <a:p>
          <a:endParaRPr lang="en-US"/>
        </a:p>
      </dgm:t>
    </dgm:pt>
    <dgm:pt modelId="{6502AA0D-2DF9-4CB5-A0E9-6C45E499550B}">
      <dgm:prSet/>
      <dgm:spPr>
        <a:scene3d>
          <a:camera prst="orthographicFront"/>
          <a:lightRig rig="threePt" dir="t"/>
        </a:scene3d>
        <a:sp3d extrusionH="12700">
          <a:bevelT w="12700"/>
          <a:bevelB w="12700"/>
        </a:sp3d>
      </dgm:spPr>
      <dgm:t>
        <a:bodyPr/>
        <a:lstStyle/>
        <a:p>
          <a:r>
            <a:rPr lang="en-US" b="1" u="sng" dirty="0"/>
            <a:t>2/01/22</a:t>
          </a:r>
        </a:p>
        <a:p>
          <a:r>
            <a:rPr lang="en-US" b="1" dirty="0"/>
            <a:t> U o f O undergrad journalism students</a:t>
          </a:r>
          <a:endParaRPr lang="en-US" dirty="0"/>
        </a:p>
      </dgm:t>
    </dgm:pt>
    <dgm:pt modelId="{57938FF7-E48B-4C1A-8FB0-937066BA1F92}" type="parTrans" cxnId="{B8E18E8C-7E00-402B-99A7-5D527B45FE45}">
      <dgm:prSet/>
      <dgm:spPr/>
      <dgm:t>
        <a:bodyPr/>
        <a:lstStyle/>
        <a:p>
          <a:endParaRPr lang="en-US"/>
        </a:p>
      </dgm:t>
    </dgm:pt>
    <dgm:pt modelId="{06060BF7-6AD1-43D2-9701-768CD20B2884}" type="sibTrans" cxnId="{B8E18E8C-7E00-402B-99A7-5D527B45FE45}">
      <dgm:prSet/>
      <dgm:spPr/>
      <dgm:t>
        <a:bodyPr/>
        <a:lstStyle/>
        <a:p>
          <a:endParaRPr lang="en-US"/>
        </a:p>
      </dgm:t>
    </dgm:pt>
    <dgm:pt modelId="{5B746BCD-D120-49CE-88BE-6674055972A1}">
      <dgm:prSet/>
      <dgm:spPr>
        <a:scene3d>
          <a:camera prst="orthographicFront"/>
          <a:lightRig rig="threePt" dir="t"/>
        </a:scene3d>
        <a:sp3d extrusionH="12700">
          <a:bevelT w="12700"/>
          <a:bevelB w="12700"/>
        </a:sp3d>
      </dgm:spPr>
      <dgm:t>
        <a:bodyPr/>
        <a:lstStyle/>
        <a:p>
          <a:r>
            <a:rPr lang="en-US" b="1" u="sng" dirty="0"/>
            <a:t>2/24/22</a:t>
          </a:r>
        </a:p>
        <a:p>
          <a:r>
            <a:rPr lang="en-US" b="1" dirty="0"/>
            <a:t>Reynolds and other School Districts</a:t>
          </a:r>
          <a:endParaRPr lang="en-US" dirty="0"/>
        </a:p>
      </dgm:t>
    </dgm:pt>
    <dgm:pt modelId="{DD51D01D-AFC4-437C-825D-D62A14ED185E}" type="parTrans" cxnId="{7F1545F5-B7BC-4580-9D14-1ADA4977C569}">
      <dgm:prSet/>
      <dgm:spPr/>
      <dgm:t>
        <a:bodyPr/>
        <a:lstStyle/>
        <a:p>
          <a:endParaRPr lang="en-US"/>
        </a:p>
      </dgm:t>
    </dgm:pt>
    <dgm:pt modelId="{0A8BC23B-D273-4D18-961C-1F196595D043}" type="sibTrans" cxnId="{7F1545F5-B7BC-4580-9D14-1ADA4977C569}">
      <dgm:prSet/>
      <dgm:spPr/>
      <dgm:t>
        <a:bodyPr/>
        <a:lstStyle/>
        <a:p>
          <a:endParaRPr lang="en-US"/>
        </a:p>
      </dgm:t>
    </dgm:pt>
    <dgm:pt modelId="{649F835A-65D3-4A38-92B5-FD82EE24C092}">
      <dgm:prSet/>
      <dgm:spPr>
        <a:scene3d>
          <a:camera prst="orthographicFront"/>
          <a:lightRig rig="threePt" dir="t"/>
        </a:scene3d>
        <a:sp3d extrusionH="12700">
          <a:bevelT w="12700"/>
          <a:bevelB w="12700"/>
        </a:sp3d>
      </dgm:spPr>
      <dgm:t>
        <a:bodyPr/>
        <a:lstStyle/>
        <a:p>
          <a:r>
            <a:rPr lang="en-US" b="1" u="sng" dirty="0"/>
            <a:t>3/08/22</a:t>
          </a:r>
        </a:p>
        <a:p>
          <a:r>
            <a:rPr lang="en-US" b="1" dirty="0"/>
            <a:t>Bend PD w/ Kelsey Quinn, State Archives</a:t>
          </a:r>
          <a:endParaRPr lang="en-US" dirty="0"/>
        </a:p>
      </dgm:t>
    </dgm:pt>
    <dgm:pt modelId="{F23407E1-45A2-4B96-A382-3A7EDFFBF6D0}" type="parTrans" cxnId="{06E22270-6159-4C79-85A0-3E0AE5691431}">
      <dgm:prSet/>
      <dgm:spPr/>
      <dgm:t>
        <a:bodyPr/>
        <a:lstStyle/>
        <a:p>
          <a:endParaRPr lang="en-US"/>
        </a:p>
      </dgm:t>
    </dgm:pt>
    <dgm:pt modelId="{64F2BE5F-378B-48AD-8FE6-93748B5302CB}" type="sibTrans" cxnId="{06E22270-6159-4C79-85A0-3E0AE5691431}">
      <dgm:prSet/>
      <dgm:spPr/>
      <dgm:t>
        <a:bodyPr/>
        <a:lstStyle/>
        <a:p>
          <a:endParaRPr lang="en-US"/>
        </a:p>
      </dgm:t>
    </dgm:pt>
    <dgm:pt modelId="{16550275-0975-4964-BF50-AFABD6D1F5DD}">
      <dgm:prSet/>
      <dgm:spPr>
        <a:scene3d>
          <a:camera prst="orthographicFront"/>
          <a:lightRig rig="threePt" dir="t"/>
        </a:scene3d>
        <a:sp3d extrusionH="12700">
          <a:bevelT w="12700"/>
          <a:bevelB w="12700"/>
        </a:sp3d>
      </dgm:spPr>
      <dgm:t>
        <a:bodyPr/>
        <a:lstStyle/>
        <a:p>
          <a:r>
            <a:rPr lang="en-US" b="1" u="sng" dirty="0"/>
            <a:t>8/9/22</a:t>
          </a:r>
        </a:p>
        <a:p>
          <a:r>
            <a:rPr lang="en-US" b="1" dirty="0"/>
            <a:t>NWPPA’s Oregon Utility Records Group</a:t>
          </a:r>
          <a:endParaRPr lang="en-US" dirty="0"/>
        </a:p>
      </dgm:t>
    </dgm:pt>
    <dgm:pt modelId="{FF6F9438-3D8C-4603-91B4-4AAABA4BAAB7}" type="parTrans" cxnId="{E5B6A966-96C6-4A8E-91EF-24A2C636E9DE}">
      <dgm:prSet/>
      <dgm:spPr/>
      <dgm:t>
        <a:bodyPr/>
        <a:lstStyle/>
        <a:p>
          <a:endParaRPr lang="en-US"/>
        </a:p>
      </dgm:t>
    </dgm:pt>
    <dgm:pt modelId="{D741BB50-90E9-4141-B4D4-4B7122E1AA3A}" type="sibTrans" cxnId="{E5B6A966-96C6-4A8E-91EF-24A2C636E9DE}">
      <dgm:prSet/>
      <dgm:spPr/>
      <dgm:t>
        <a:bodyPr/>
        <a:lstStyle/>
        <a:p>
          <a:endParaRPr lang="en-US"/>
        </a:p>
      </dgm:t>
    </dgm:pt>
    <dgm:pt modelId="{47544EC3-844A-43FF-A32D-23EEA4BD7C9A}" type="pres">
      <dgm:prSet presAssocID="{AFACE8C0-5319-4768-BC74-F9965891D483}" presName="diagram" presStyleCnt="0">
        <dgm:presLayoutVars>
          <dgm:dir/>
          <dgm:resizeHandles val="exact"/>
        </dgm:presLayoutVars>
      </dgm:prSet>
      <dgm:spPr/>
    </dgm:pt>
    <dgm:pt modelId="{CF004546-A7BC-4C38-A04C-0D3779B15DA3}" type="pres">
      <dgm:prSet presAssocID="{CB8FC059-0550-4D0E-B8CC-E8DF024D2E22}" presName="node" presStyleLbl="node1" presStyleIdx="0" presStyleCnt="10">
        <dgm:presLayoutVars>
          <dgm:bulletEnabled val="1"/>
        </dgm:presLayoutVars>
      </dgm:prSet>
      <dgm:spPr/>
    </dgm:pt>
    <dgm:pt modelId="{8F3B351E-2943-408E-9620-598D4D75ACE6}" type="pres">
      <dgm:prSet presAssocID="{8B2EF1F1-4410-40DB-9B76-20CDC35A8A7D}" presName="sibTrans" presStyleCnt="0"/>
      <dgm:spPr>
        <a:scene3d>
          <a:camera prst="orthographicFront"/>
          <a:lightRig rig="threePt" dir="t"/>
        </a:scene3d>
        <a:sp3d extrusionH="12700">
          <a:bevelT w="12700"/>
          <a:bevelB w="12700"/>
        </a:sp3d>
      </dgm:spPr>
    </dgm:pt>
    <dgm:pt modelId="{1B68F5ED-41CC-412D-909D-03C9CF5B70D7}" type="pres">
      <dgm:prSet presAssocID="{A467D9F9-4297-4BEF-AD75-33DDDB1BBA25}" presName="node" presStyleLbl="node1" presStyleIdx="1" presStyleCnt="10">
        <dgm:presLayoutVars>
          <dgm:bulletEnabled val="1"/>
        </dgm:presLayoutVars>
      </dgm:prSet>
      <dgm:spPr/>
    </dgm:pt>
    <dgm:pt modelId="{3F10A12B-B4C5-4104-ACC4-8DB45C107760}" type="pres">
      <dgm:prSet presAssocID="{3E952CA7-EFC3-4F42-9C2C-C916AE4D3C10}" presName="sibTrans" presStyleCnt="0"/>
      <dgm:spPr>
        <a:scene3d>
          <a:camera prst="orthographicFront"/>
          <a:lightRig rig="threePt" dir="t"/>
        </a:scene3d>
        <a:sp3d extrusionH="12700">
          <a:bevelT w="12700"/>
          <a:bevelB w="12700"/>
        </a:sp3d>
      </dgm:spPr>
    </dgm:pt>
    <dgm:pt modelId="{CAACF256-C608-4920-B09F-C988EC310C95}" type="pres">
      <dgm:prSet presAssocID="{C2D350BB-4D4D-4DC1-8DDF-37B73092BA0E}" presName="node" presStyleLbl="node1" presStyleIdx="2" presStyleCnt="10">
        <dgm:presLayoutVars>
          <dgm:bulletEnabled val="1"/>
        </dgm:presLayoutVars>
      </dgm:prSet>
      <dgm:spPr/>
    </dgm:pt>
    <dgm:pt modelId="{0F312C31-F7FB-435A-9F37-8372EB474B18}" type="pres">
      <dgm:prSet presAssocID="{DDC61802-315D-45C8-8427-9674C9CAA7BF}" presName="sibTrans" presStyleCnt="0"/>
      <dgm:spPr>
        <a:scene3d>
          <a:camera prst="orthographicFront"/>
          <a:lightRig rig="threePt" dir="t"/>
        </a:scene3d>
        <a:sp3d extrusionH="12700">
          <a:bevelT w="12700"/>
          <a:bevelB w="12700"/>
        </a:sp3d>
      </dgm:spPr>
    </dgm:pt>
    <dgm:pt modelId="{6739B204-32B0-489B-833E-31A3541D8791}" type="pres">
      <dgm:prSet presAssocID="{1A856A1C-CED6-4125-BE38-7EC553E20BF1}" presName="node" presStyleLbl="node1" presStyleIdx="3" presStyleCnt="10">
        <dgm:presLayoutVars>
          <dgm:bulletEnabled val="1"/>
        </dgm:presLayoutVars>
      </dgm:prSet>
      <dgm:spPr/>
    </dgm:pt>
    <dgm:pt modelId="{E84F0CCD-04AB-465B-82E3-E41799648C50}" type="pres">
      <dgm:prSet presAssocID="{82C2B6B7-1EC4-4F71-B194-5356389891DF}" presName="sibTrans" presStyleCnt="0"/>
      <dgm:spPr>
        <a:scene3d>
          <a:camera prst="orthographicFront"/>
          <a:lightRig rig="threePt" dir="t"/>
        </a:scene3d>
        <a:sp3d extrusionH="12700">
          <a:bevelT w="12700"/>
          <a:bevelB w="12700"/>
        </a:sp3d>
      </dgm:spPr>
    </dgm:pt>
    <dgm:pt modelId="{A3A2066C-CA96-4613-B56B-6EDF4C6F7A41}" type="pres">
      <dgm:prSet presAssocID="{F1A85209-D2A8-4317-9105-E1DB4478AD61}" presName="node" presStyleLbl="node1" presStyleIdx="4" presStyleCnt="10">
        <dgm:presLayoutVars>
          <dgm:bulletEnabled val="1"/>
        </dgm:presLayoutVars>
      </dgm:prSet>
      <dgm:spPr/>
    </dgm:pt>
    <dgm:pt modelId="{7DB68EFC-D12B-46AA-BD21-8976FFDD4981}" type="pres">
      <dgm:prSet presAssocID="{25D439BD-FF8D-4C7A-9A91-757309BBDA5A}" presName="sibTrans" presStyleCnt="0"/>
      <dgm:spPr>
        <a:scene3d>
          <a:camera prst="orthographicFront"/>
          <a:lightRig rig="threePt" dir="t"/>
        </a:scene3d>
        <a:sp3d extrusionH="12700">
          <a:bevelT w="12700"/>
          <a:bevelB w="12700"/>
        </a:sp3d>
      </dgm:spPr>
    </dgm:pt>
    <dgm:pt modelId="{40C72B74-544E-4667-8197-94D8BB332F8D}" type="pres">
      <dgm:prSet presAssocID="{0351BC7A-5946-4DC4-9279-6D7CE2D09EC1}" presName="node" presStyleLbl="node1" presStyleIdx="5" presStyleCnt="10">
        <dgm:presLayoutVars>
          <dgm:bulletEnabled val="1"/>
        </dgm:presLayoutVars>
      </dgm:prSet>
      <dgm:spPr/>
    </dgm:pt>
    <dgm:pt modelId="{B6CA94A5-D386-4BE1-A73D-B2914E29066D}" type="pres">
      <dgm:prSet presAssocID="{C85418AB-E706-4C30-893A-DBE009EA1059}" presName="sibTrans" presStyleCnt="0"/>
      <dgm:spPr>
        <a:scene3d>
          <a:camera prst="orthographicFront"/>
          <a:lightRig rig="threePt" dir="t"/>
        </a:scene3d>
        <a:sp3d extrusionH="12700">
          <a:bevelT w="12700"/>
          <a:bevelB w="12700"/>
        </a:sp3d>
      </dgm:spPr>
    </dgm:pt>
    <dgm:pt modelId="{AB488781-EF36-4965-BCC2-AE40F974E2E1}" type="pres">
      <dgm:prSet presAssocID="{6502AA0D-2DF9-4CB5-A0E9-6C45E499550B}" presName="node" presStyleLbl="node1" presStyleIdx="6" presStyleCnt="10">
        <dgm:presLayoutVars>
          <dgm:bulletEnabled val="1"/>
        </dgm:presLayoutVars>
      </dgm:prSet>
      <dgm:spPr/>
    </dgm:pt>
    <dgm:pt modelId="{C3C314FF-C267-4B85-A30C-0C9628CD3924}" type="pres">
      <dgm:prSet presAssocID="{06060BF7-6AD1-43D2-9701-768CD20B2884}" presName="sibTrans" presStyleCnt="0"/>
      <dgm:spPr>
        <a:scene3d>
          <a:camera prst="orthographicFront"/>
          <a:lightRig rig="threePt" dir="t"/>
        </a:scene3d>
        <a:sp3d extrusionH="12700">
          <a:bevelT w="12700"/>
          <a:bevelB w="12700"/>
        </a:sp3d>
      </dgm:spPr>
    </dgm:pt>
    <dgm:pt modelId="{D83FE2BF-DA51-4604-BE54-0C0DD00A3971}" type="pres">
      <dgm:prSet presAssocID="{5B746BCD-D120-49CE-88BE-6674055972A1}" presName="node" presStyleLbl="node1" presStyleIdx="7" presStyleCnt="10">
        <dgm:presLayoutVars>
          <dgm:bulletEnabled val="1"/>
        </dgm:presLayoutVars>
      </dgm:prSet>
      <dgm:spPr/>
    </dgm:pt>
    <dgm:pt modelId="{29BD3D1D-10E2-4DE9-A490-6570978CD10C}" type="pres">
      <dgm:prSet presAssocID="{0A8BC23B-D273-4D18-961C-1F196595D043}" presName="sibTrans" presStyleCnt="0"/>
      <dgm:spPr>
        <a:scene3d>
          <a:camera prst="orthographicFront"/>
          <a:lightRig rig="threePt" dir="t"/>
        </a:scene3d>
        <a:sp3d extrusionH="12700">
          <a:bevelT w="12700"/>
          <a:bevelB w="12700"/>
        </a:sp3d>
      </dgm:spPr>
    </dgm:pt>
    <dgm:pt modelId="{22DD31DB-2A8C-4152-A630-081764EB073A}" type="pres">
      <dgm:prSet presAssocID="{649F835A-65D3-4A38-92B5-FD82EE24C092}" presName="node" presStyleLbl="node1" presStyleIdx="8" presStyleCnt="10">
        <dgm:presLayoutVars>
          <dgm:bulletEnabled val="1"/>
        </dgm:presLayoutVars>
      </dgm:prSet>
      <dgm:spPr/>
    </dgm:pt>
    <dgm:pt modelId="{3C4B8079-9BFF-40FB-BFAA-98FF2165EAB4}" type="pres">
      <dgm:prSet presAssocID="{64F2BE5F-378B-48AD-8FE6-93748B5302CB}" presName="sibTrans" presStyleCnt="0"/>
      <dgm:spPr>
        <a:scene3d>
          <a:camera prst="orthographicFront"/>
          <a:lightRig rig="threePt" dir="t"/>
        </a:scene3d>
        <a:sp3d extrusionH="12700">
          <a:bevelT w="12700"/>
          <a:bevelB w="12700"/>
        </a:sp3d>
      </dgm:spPr>
    </dgm:pt>
    <dgm:pt modelId="{53D00C74-1388-46C7-9AE9-A46C15774A03}" type="pres">
      <dgm:prSet presAssocID="{16550275-0975-4964-BF50-AFABD6D1F5DD}" presName="node" presStyleLbl="node1" presStyleIdx="9" presStyleCnt="10">
        <dgm:presLayoutVars>
          <dgm:bulletEnabled val="1"/>
        </dgm:presLayoutVars>
      </dgm:prSet>
      <dgm:spPr/>
    </dgm:pt>
  </dgm:ptLst>
  <dgm:cxnLst>
    <dgm:cxn modelId="{7F21DD05-CAE9-44DB-8C38-F22FF4D68243}" type="presOf" srcId="{CB8FC059-0550-4D0E-B8CC-E8DF024D2E22}" destId="{CF004546-A7BC-4C38-A04C-0D3779B15DA3}" srcOrd="0" destOrd="0" presId="urn:microsoft.com/office/officeart/2005/8/layout/default"/>
    <dgm:cxn modelId="{D02EA606-1CB4-4CD4-82BF-B3C60296D9E2}" type="presOf" srcId="{6502AA0D-2DF9-4CB5-A0E9-6C45E499550B}" destId="{AB488781-EF36-4965-BCC2-AE40F974E2E1}" srcOrd="0" destOrd="0" presId="urn:microsoft.com/office/officeart/2005/8/layout/default"/>
    <dgm:cxn modelId="{DD585313-F01E-47E9-9D49-1156563FF4A4}" srcId="{AFACE8C0-5319-4768-BC74-F9965891D483}" destId="{F1A85209-D2A8-4317-9105-E1DB4478AD61}" srcOrd="4" destOrd="0" parTransId="{48C76740-8CBC-48A5-8D5F-FC2DC3AEB972}" sibTransId="{25D439BD-FF8D-4C7A-9A91-757309BBDA5A}"/>
    <dgm:cxn modelId="{1148561B-08DB-4173-845E-D97C3130C0D1}" srcId="{AFACE8C0-5319-4768-BC74-F9965891D483}" destId="{CB8FC059-0550-4D0E-B8CC-E8DF024D2E22}" srcOrd="0" destOrd="0" parTransId="{3F471CEF-04C3-48F7-8866-8EEB639A354B}" sibTransId="{8B2EF1F1-4410-40DB-9B76-20CDC35A8A7D}"/>
    <dgm:cxn modelId="{16A11130-1986-4D92-BA26-044861B5DD17}" type="presOf" srcId="{A467D9F9-4297-4BEF-AD75-33DDDB1BBA25}" destId="{1B68F5ED-41CC-412D-909D-03C9CF5B70D7}" srcOrd="0" destOrd="0" presId="urn:microsoft.com/office/officeart/2005/8/layout/default"/>
    <dgm:cxn modelId="{5F178539-7F59-4F50-86D5-20CCCE01CA78}" srcId="{AFACE8C0-5319-4768-BC74-F9965891D483}" destId="{1A856A1C-CED6-4125-BE38-7EC553E20BF1}" srcOrd="3" destOrd="0" parTransId="{E7105A05-3F8A-47D8-8E27-7AA855DC7121}" sibTransId="{82C2B6B7-1EC4-4F71-B194-5356389891DF}"/>
    <dgm:cxn modelId="{DEE8A261-D06C-4D12-8597-548601DA0C7E}" type="presOf" srcId="{0351BC7A-5946-4DC4-9279-6D7CE2D09EC1}" destId="{40C72B74-544E-4667-8197-94D8BB332F8D}" srcOrd="0" destOrd="0" presId="urn:microsoft.com/office/officeart/2005/8/layout/default"/>
    <dgm:cxn modelId="{4F069F63-168A-404C-B5EF-5BDC6F8CD7C2}" type="presOf" srcId="{AFACE8C0-5319-4768-BC74-F9965891D483}" destId="{47544EC3-844A-43FF-A32D-23EEA4BD7C9A}" srcOrd="0" destOrd="0" presId="urn:microsoft.com/office/officeart/2005/8/layout/default"/>
    <dgm:cxn modelId="{E5B6A966-96C6-4A8E-91EF-24A2C636E9DE}" srcId="{AFACE8C0-5319-4768-BC74-F9965891D483}" destId="{16550275-0975-4964-BF50-AFABD6D1F5DD}" srcOrd="9" destOrd="0" parTransId="{FF6F9438-3D8C-4603-91B4-4AAABA4BAAB7}" sibTransId="{D741BB50-90E9-4141-B4D4-4B7122E1AA3A}"/>
    <dgm:cxn modelId="{D148164F-8662-4135-85BC-844B82771476}" type="presOf" srcId="{F1A85209-D2A8-4317-9105-E1DB4478AD61}" destId="{A3A2066C-CA96-4613-B56B-6EDF4C6F7A41}" srcOrd="0" destOrd="0" presId="urn:microsoft.com/office/officeart/2005/8/layout/default"/>
    <dgm:cxn modelId="{06E22270-6159-4C79-85A0-3E0AE5691431}" srcId="{AFACE8C0-5319-4768-BC74-F9965891D483}" destId="{649F835A-65D3-4A38-92B5-FD82EE24C092}" srcOrd="8" destOrd="0" parTransId="{F23407E1-45A2-4B96-A382-3A7EDFFBF6D0}" sibTransId="{64F2BE5F-378B-48AD-8FE6-93748B5302CB}"/>
    <dgm:cxn modelId="{E03E0781-7FFD-4C7B-B819-08B9EBE1C3DB}" srcId="{AFACE8C0-5319-4768-BC74-F9965891D483}" destId="{A467D9F9-4297-4BEF-AD75-33DDDB1BBA25}" srcOrd="1" destOrd="0" parTransId="{ACBCAE46-9356-44FC-AE0F-99C3022D6063}" sibTransId="{3E952CA7-EFC3-4F42-9C2C-C916AE4D3C10}"/>
    <dgm:cxn modelId="{E0B84289-37E6-4021-9B4E-F76DE1E48495}" type="presOf" srcId="{1A856A1C-CED6-4125-BE38-7EC553E20BF1}" destId="{6739B204-32B0-489B-833E-31A3541D8791}" srcOrd="0" destOrd="0" presId="urn:microsoft.com/office/officeart/2005/8/layout/default"/>
    <dgm:cxn modelId="{B8E18E8C-7E00-402B-99A7-5D527B45FE45}" srcId="{AFACE8C0-5319-4768-BC74-F9965891D483}" destId="{6502AA0D-2DF9-4CB5-A0E9-6C45E499550B}" srcOrd="6" destOrd="0" parTransId="{57938FF7-E48B-4C1A-8FB0-937066BA1F92}" sibTransId="{06060BF7-6AD1-43D2-9701-768CD20B2884}"/>
    <dgm:cxn modelId="{B066D39F-A3AA-4A1A-B390-3C881D74EDBB}" type="presOf" srcId="{16550275-0975-4964-BF50-AFABD6D1F5DD}" destId="{53D00C74-1388-46C7-9AE9-A46C15774A03}" srcOrd="0" destOrd="0" presId="urn:microsoft.com/office/officeart/2005/8/layout/default"/>
    <dgm:cxn modelId="{F9717AAB-6F7C-4910-9AEA-920B1FA2CDB2}" type="presOf" srcId="{649F835A-65D3-4A38-92B5-FD82EE24C092}" destId="{22DD31DB-2A8C-4152-A630-081764EB073A}" srcOrd="0" destOrd="0" presId="urn:microsoft.com/office/officeart/2005/8/layout/default"/>
    <dgm:cxn modelId="{3E4F30BD-7CBA-4D48-A240-54537232B5FB}" srcId="{AFACE8C0-5319-4768-BC74-F9965891D483}" destId="{0351BC7A-5946-4DC4-9279-6D7CE2D09EC1}" srcOrd="5" destOrd="0" parTransId="{8201065F-C602-4C4B-8051-E39F52BCD061}" sibTransId="{C85418AB-E706-4C30-893A-DBE009EA1059}"/>
    <dgm:cxn modelId="{144F83C5-ADFA-4381-899D-8516A94FD889}" type="presOf" srcId="{5B746BCD-D120-49CE-88BE-6674055972A1}" destId="{D83FE2BF-DA51-4604-BE54-0C0DD00A3971}" srcOrd="0" destOrd="0" presId="urn:microsoft.com/office/officeart/2005/8/layout/default"/>
    <dgm:cxn modelId="{2C0830D5-2FB3-4040-AA75-B5A09200410C}" srcId="{AFACE8C0-5319-4768-BC74-F9965891D483}" destId="{C2D350BB-4D4D-4DC1-8DDF-37B73092BA0E}" srcOrd="2" destOrd="0" parTransId="{F7748B51-1273-45D1-B27D-09FA45B4A8A6}" sibTransId="{DDC61802-315D-45C8-8427-9674C9CAA7BF}"/>
    <dgm:cxn modelId="{8CF41CE2-F705-4B2A-833D-24FFCF76116B}" type="presOf" srcId="{C2D350BB-4D4D-4DC1-8DDF-37B73092BA0E}" destId="{CAACF256-C608-4920-B09F-C988EC310C95}" srcOrd="0" destOrd="0" presId="urn:microsoft.com/office/officeart/2005/8/layout/default"/>
    <dgm:cxn modelId="{7F1545F5-B7BC-4580-9D14-1ADA4977C569}" srcId="{AFACE8C0-5319-4768-BC74-F9965891D483}" destId="{5B746BCD-D120-49CE-88BE-6674055972A1}" srcOrd="7" destOrd="0" parTransId="{DD51D01D-AFC4-437C-825D-D62A14ED185E}" sibTransId="{0A8BC23B-D273-4D18-961C-1F196595D043}"/>
    <dgm:cxn modelId="{5E9457FB-B363-4EEA-A6A2-56BE655BF6F0}" type="presParOf" srcId="{47544EC3-844A-43FF-A32D-23EEA4BD7C9A}" destId="{CF004546-A7BC-4C38-A04C-0D3779B15DA3}" srcOrd="0" destOrd="0" presId="urn:microsoft.com/office/officeart/2005/8/layout/default"/>
    <dgm:cxn modelId="{F4ED9DC6-DCFD-4D83-9D8A-1046AC041A7E}" type="presParOf" srcId="{47544EC3-844A-43FF-A32D-23EEA4BD7C9A}" destId="{8F3B351E-2943-408E-9620-598D4D75ACE6}" srcOrd="1" destOrd="0" presId="urn:microsoft.com/office/officeart/2005/8/layout/default"/>
    <dgm:cxn modelId="{CF9BF207-FA3F-4D57-B227-1C681B71AD9C}" type="presParOf" srcId="{47544EC3-844A-43FF-A32D-23EEA4BD7C9A}" destId="{1B68F5ED-41CC-412D-909D-03C9CF5B70D7}" srcOrd="2" destOrd="0" presId="urn:microsoft.com/office/officeart/2005/8/layout/default"/>
    <dgm:cxn modelId="{22E36FF7-8011-4561-97C9-74EAB7D858A0}" type="presParOf" srcId="{47544EC3-844A-43FF-A32D-23EEA4BD7C9A}" destId="{3F10A12B-B4C5-4104-ACC4-8DB45C107760}" srcOrd="3" destOrd="0" presId="urn:microsoft.com/office/officeart/2005/8/layout/default"/>
    <dgm:cxn modelId="{5143AB12-14C5-4385-AB76-4F1347F6B587}" type="presParOf" srcId="{47544EC3-844A-43FF-A32D-23EEA4BD7C9A}" destId="{CAACF256-C608-4920-B09F-C988EC310C95}" srcOrd="4" destOrd="0" presId="urn:microsoft.com/office/officeart/2005/8/layout/default"/>
    <dgm:cxn modelId="{69881AC2-F311-49D4-B121-AB430EDE19B4}" type="presParOf" srcId="{47544EC3-844A-43FF-A32D-23EEA4BD7C9A}" destId="{0F312C31-F7FB-435A-9F37-8372EB474B18}" srcOrd="5" destOrd="0" presId="urn:microsoft.com/office/officeart/2005/8/layout/default"/>
    <dgm:cxn modelId="{4D5E5931-A659-49A5-A18B-839BF8A63895}" type="presParOf" srcId="{47544EC3-844A-43FF-A32D-23EEA4BD7C9A}" destId="{6739B204-32B0-489B-833E-31A3541D8791}" srcOrd="6" destOrd="0" presId="urn:microsoft.com/office/officeart/2005/8/layout/default"/>
    <dgm:cxn modelId="{4F403C36-ADEC-4A36-9768-AE0379821361}" type="presParOf" srcId="{47544EC3-844A-43FF-A32D-23EEA4BD7C9A}" destId="{E84F0CCD-04AB-465B-82E3-E41799648C50}" srcOrd="7" destOrd="0" presId="urn:microsoft.com/office/officeart/2005/8/layout/default"/>
    <dgm:cxn modelId="{ECFFC21C-9A71-4A42-8E84-B9D08ED37D63}" type="presParOf" srcId="{47544EC3-844A-43FF-A32D-23EEA4BD7C9A}" destId="{A3A2066C-CA96-4613-B56B-6EDF4C6F7A41}" srcOrd="8" destOrd="0" presId="urn:microsoft.com/office/officeart/2005/8/layout/default"/>
    <dgm:cxn modelId="{FC0F0199-467E-4CC3-AD60-F4988C1EA3DA}" type="presParOf" srcId="{47544EC3-844A-43FF-A32D-23EEA4BD7C9A}" destId="{7DB68EFC-D12B-46AA-BD21-8976FFDD4981}" srcOrd="9" destOrd="0" presId="urn:microsoft.com/office/officeart/2005/8/layout/default"/>
    <dgm:cxn modelId="{B86820AF-07A9-4DE5-B6B2-35775D96279B}" type="presParOf" srcId="{47544EC3-844A-43FF-A32D-23EEA4BD7C9A}" destId="{40C72B74-544E-4667-8197-94D8BB332F8D}" srcOrd="10" destOrd="0" presId="urn:microsoft.com/office/officeart/2005/8/layout/default"/>
    <dgm:cxn modelId="{20ADEE76-9E94-4775-AF2C-A7E2428929F8}" type="presParOf" srcId="{47544EC3-844A-43FF-A32D-23EEA4BD7C9A}" destId="{B6CA94A5-D386-4BE1-A73D-B2914E29066D}" srcOrd="11" destOrd="0" presId="urn:microsoft.com/office/officeart/2005/8/layout/default"/>
    <dgm:cxn modelId="{ADFCD464-B022-4231-9CD2-E2612CF69C9A}" type="presParOf" srcId="{47544EC3-844A-43FF-A32D-23EEA4BD7C9A}" destId="{AB488781-EF36-4965-BCC2-AE40F974E2E1}" srcOrd="12" destOrd="0" presId="urn:microsoft.com/office/officeart/2005/8/layout/default"/>
    <dgm:cxn modelId="{D2B5139D-A4EC-4187-A2B5-FEF2242908A9}" type="presParOf" srcId="{47544EC3-844A-43FF-A32D-23EEA4BD7C9A}" destId="{C3C314FF-C267-4B85-A30C-0C9628CD3924}" srcOrd="13" destOrd="0" presId="urn:microsoft.com/office/officeart/2005/8/layout/default"/>
    <dgm:cxn modelId="{DA6947C2-F95C-4BDB-ADB6-A7622EA1BE91}" type="presParOf" srcId="{47544EC3-844A-43FF-A32D-23EEA4BD7C9A}" destId="{D83FE2BF-DA51-4604-BE54-0C0DD00A3971}" srcOrd="14" destOrd="0" presId="urn:microsoft.com/office/officeart/2005/8/layout/default"/>
    <dgm:cxn modelId="{A0152A62-67CA-4B12-88BD-EFDDB11915E3}" type="presParOf" srcId="{47544EC3-844A-43FF-A32D-23EEA4BD7C9A}" destId="{29BD3D1D-10E2-4DE9-A490-6570978CD10C}" srcOrd="15" destOrd="0" presId="urn:microsoft.com/office/officeart/2005/8/layout/default"/>
    <dgm:cxn modelId="{FCF3B901-5145-49B1-8D8F-060F823BDCB1}" type="presParOf" srcId="{47544EC3-844A-43FF-A32D-23EEA4BD7C9A}" destId="{22DD31DB-2A8C-4152-A630-081764EB073A}" srcOrd="16" destOrd="0" presId="urn:microsoft.com/office/officeart/2005/8/layout/default"/>
    <dgm:cxn modelId="{283B321F-C9D9-4741-82FB-F81BCFF4F605}" type="presParOf" srcId="{47544EC3-844A-43FF-A32D-23EEA4BD7C9A}" destId="{3C4B8079-9BFF-40FB-BFAA-98FF2165EAB4}" srcOrd="17" destOrd="0" presId="urn:microsoft.com/office/officeart/2005/8/layout/default"/>
    <dgm:cxn modelId="{0EF99379-B9C3-439A-A245-4B3B0562CED5}" type="presParOf" srcId="{47544EC3-844A-43FF-A32D-23EEA4BD7C9A}" destId="{53D00C74-1388-46C7-9AE9-A46C15774A03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004546-A7BC-4C38-A04C-0D3779B15DA3}">
      <dsp:nvSpPr>
        <dsp:cNvPr id="0" name=""/>
        <dsp:cNvSpPr/>
      </dsp:nvSpPr>
      <dsp:spPr>
        <a:xfrm>
          <a:off x="3906" y="627824"/>
          <a:ext cx="2115222" cy="12691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extrusionH="12700">
          <a:bevelT w="12700"/>
          <a:bevelB w="12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u="sng" kern="1200" dirty="0"/>
            <a:t>10/18/21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Attorney General’s 2021 Public Law Conference </a:t>
          </a:r>
          <a:endParaRPr lang="en-US" sz="1500" kern="1200" dirty="0"/>
        </a:p>
      </dsp:txBody>
      <dsp:txXfrm>
        <a:off x="3906" y="627824"/>
        <a:ext cx="2115222" cy="1269133"/>
      </dsp:txXfrm>
    </dsp:sp>
    <dsp:sp modelId="{1B68F5ED-41CC-412D-909D-03C9CF5B70D7}">
      <dsp:nvSpPr>
        <dsp:cNvPr id="0" name=""/>
        <dsp:cNvSpPr/>
      </dsp:nvSpPr>
      <dsp:spPr>
        <a:xfrm>
          <a:off x="2330651" y="627824"/>
          <a:ext cx="2115222" cy="12691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extrusionH="12700">
          <a:bevelT w="12700"/>
          <a:bevelB w="12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u="sng" kern="1200" dirty="0"/>
            <a:t>10/29/21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University of Oregon’s Public Records Roundtable </a:t>
          </a:r>
          <a:endParaRPr lang="en-US" sz="1500" kern="1200" dirty="0"/>
        </a:p>
      </dsp:txBody>
      <dsp:txXfrm>
        <a:off x="2330651" y="627824"/>
        <a:ext cx="2115222" cy="1269133"/>
      </dsp:txXfrm>
    </dsp:sp>
    <dsp:sp modelId="{CAACF256-C608-4920-B09F-C988EC310C95}">
      <dsp:nvSpPr>
        <dsp:cNvPr id="0" name=""/>
        <dsp:cNvSpPr/>
      </dsp:nvSpPr>
      <dsp:spPr>
        <a:xfrm>
          <a:off x="4657395" y="627824"/>
          <a:ext cx="2115222" cy="12691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extrusionH="12700">
          <a:bevelT w="12700"/>
          <a:bevelB w="12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u="sng" kern="1200" dirty="0"/>
            <a:t>11/02/21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Training and Q&amp;A session, various 911 Districts</a:t>
          </a:r>
          <a:endParaRPr lang="en-US" sz="1500" kern="1200" dirty="0"/>
        </a:p>
      </dsp:txBody>
      <dsp:txXfrm>
        <a:off x="4657395" y="627824"/>
        <a:ext cx="2115222" cy="1269133"/>
      </dsp:txXfrm>
    </dsp:sp>
    <dsp:sp modelId="{6739B204-32B0-489B-833E-31A3541D8791}">
      <dsp:nvSpPr>
        <dsp:cNvPr id="0" name=""/>
        <dsp:cNvSpPr/>
      </dsp:nvSpPr>
      <dsp:spPr>
        <a:xfrm>
          <a:off x="6984140" y="627824"/>
          <a:ext cx="2115222" cy="12691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extrusionH="12700">
          <a:bevelT w="12700"/>
          <a:bevelB w="12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u="sng" kern="1200" dirty="0"/>
            <a:t>1/21/22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 Reedsport Police Department</a:t>
          </a:r>
          <a:endParaRPr lang="en-US" sz="1500" kern="1200" dirty="0"/>
        </a:p>
      </dsp:txBody>
      <dsp:txXfrm>
        <a:off x="6984140" y="627824"/>
        <a:ext cx="2115222" cy="1269133"/>
      </dsp:txXfrm>
    </dsp:sp>
    <dsp:sp modelId="{A3A2066C-CA96-4613-B56B-6EDF4C6F7A41}">
      <dsp:nvSpPr>
        <dsp:cNvPr id="0" name=""/>
        <dsp:cNvSpPr/>
      </dsp:nvSpPr>
      <dsp:spPr>
        <a:xfrm>
          <a:off x="9310884" y="627824"/>
          <a:ext cx="2115222" cy="12691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extrusionH="12700">
          <a:bevelT w="12700"/>
          <a:bevelB w="12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u="sng" kern="1200" dirty="0"/>
            <a:t>1/27/22</a:t>
          </a:r>
          <a:endParaRPr lang="en-US" sz="1500" b="1" kern="1200" dirty="0"/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State agency open data coordinators w/ Kathryn Helms, Chief Data Officer</a:t>
          </a:r>
          <a:endParaRPr lang="en-US" sz="1500" kern="1200" dirty="0"/>
        </a:p>
      </dsp:txBody>
      <dsp:txXfrm>
        <a:off x="9310884" y="627824"/>
        <a:ext cx="2115222" cy="1269133"/>
      </dsp:txXfrm>
    </dsp:sp>
    <dsp:sp modelId="{40C72B74-544E-4667-8197-94D8BB332F8D}">
      <dsp:nvSpPr>
        <dsp:cNvPr id="0" name=""/>
        <dsp:cNvSpPr/>
      </dsp:nvSpPr>
      <dsp:spPr>
        <a:xfrm>
          <a:off x="3906" y="2108480"/>
          <a:ext cx="2115222" cy="12691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extrusionH="12700">
          <a:bevelT w="12700"/>
          <a:bevelB w="12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u="sng" kern="1200" dirty="0"/>
            <a:t>2/11/22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Special Districts Association of Oregon annual Conference</a:t>
          </a:r>
          <a:endParaRPr lang="en-US" sz="1500" kern="1200" dirty="0"/>
        </a:p>
      </dsp:txBody>
      <dsp:txXfrm>
        <a:off x="3906" y="2108480"/>
        <a:ext cx="2115222" cy="1269133"/>
      </dsp:txXfrm>
    </dsp:sp>
    <dsp:sp modelId="{AB488781-EF36-4965-BCC2-AE40F974E2E1}">
      <dsp:nvSpPr>
        <dsp:cNvPr id="0" name=""/>
        <dsp:cNvSpPr/>
      </dsp:nvSpPr>
      <dsp:spPr>
        <a:xfrm>
          <a:off x="2330651" y="2108480"/>
          <a:ext cx="2115222" cy="12691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extrusionH="12700">
          <a:bevelT w="12700"/>
          <a:bevelB w="12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u="sng" kern="1200" dirty="0"/>
            <a:t>2/01/22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 U o f O undergrad journalism students</a:t>
          </a:r>
          <a:endParaRPr lang="en-US" sz="1500" kern="1200" dirty="0"/>
        </a:p>
      </dsp:txBody>
      <dsp:txXfrm>
        <a:off x="2330651" y="2108480"/>
        <a:ext cx="2115222" cy="1269133"/>
      </dsp:txXfrm>
    </dsp:sp>
    <dsp:sp modelId="{D83FE2BF-DA51-4604-BE54-0C0DD00A3971}">
      <dsp:nvSpPr>
        <dsp:cNvPr id="0" name=""/>
        <dsp:cNvSpPr/>
      </dsp:nvSpPr>
      <dsp:spPr>
        <a:xfrm>
          <a:off x="4657395" y="2108480"/>
          <a:ext cx="2115222" cy="12691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extrusionH="12700">
          <a:bevelT w="12700"/>
          <a:bevelB w="12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u="sng" kern="1200" dirty="0"/>
            <a:t>2/24/22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Reynolds and other School Districts</a:t>
          </a:r>
          <a:endParaRPr lang="en-US" sz="1500" kern="1200" dirty="0"/>
        </a:p>
      </dsp:txBody>
      <dsp:txXfrm>
        <a:off x="4657395" y="2108480"/>
        <a:ext cx="2115222" cy="1269133"/>
      </dsp:txXfrm>
    </dsp:sp>
    <dsp:sp modelId="{22DD31DB-2A8C-4152-A630-081764EB073A}">
      <dsp:nvSpPr>
        <dsp:cNvPr id="0" name=""/>
        <dsp:cNvSpPr/>
      </dsp:nvSpPr>
      <dsp:spPr>
        <a:xfrm>
          <a:off x="6984140" y="2108480"/>
          <a:ext cx="2115222" cy="12691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extrusionH="12700">
          <a:bevelT w="12700"/>
          <a:bevelB w="12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u="sng" kern="1200" dirty="0"/>
            <a:t>3/08/22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Bend PD w/ Kelsey Quinn, State Archives</a:t>
          </a:r>
          <a:endParaRPr lang="en-US" sz="1500" kern="1200" dirty="0"/>
        </a:p>
      </dsp:txBody>
      <dsp:txXfrm>
        <a:off x="6984140" y="2108480"/>
        <a:ext cx="2115222" cy="1269133"/>
      </dsp:txXfrm>
    </dsp:sp>
    <dsp:sp modelId="{53D00C74-1388-46C7-9AE9-A46C15774A03}">
      <dsp:nvSpPr>
        <dsp:cNvPr id="0" name=""/>
        <dsp:cNvSpPr/>
      </dsp:nvSpPr>
      <dsp:spPr>
        <a:xfrm>
          <a:off x="9310884" y="2108480"/>
          <a:ext cx="2115222" cy="12691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extrusionH="12700">
          <a:bevelT w="12700"/>
          <a:bevelB w="12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u="sng" kern="1200" dirty="0"/>
            <a:t>8/9/22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NWPPA’s Oregon Utility Records Group</a:t>
          </a:r>
          <a:endParaRPr lang="en-US" sz="1500" kern="1200" dirty="0"/>
        </a:p>
      </dsp:txBody>
      <dsp:txXfrm>
        <a:off x="9310884" y="2108480"/>
        <a:ext cx="2115222" cy="12691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E649C0-AB19-4556-9033-F226D6468962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5745D2-F72C-4D85-8483-EA85D84AD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62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B03A-E01D-45B4-9BD3-1A0ECBDE5337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EB4DC-F9B6-44DF-94DC-5FE00ACF4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516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B03A-E01D-45B4-9BD3-1A0ECBDE5337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EB4DC-F9B6-44DF-94DC-5FE00ACF4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658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B03A-E01D-45B4-9BD3-1A0ECBDE5337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EB4DC-F9B6-44DF-94DC-5FE00ACF4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75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B03A-E01D-45B4-9BD3-1A0ECBDE5337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EB4DC-F9B6-44DF-94DC-5FE00ACF4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664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B03A-E01D-45B4-9BD3-1A0ECBDE5337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EB4DC-F9B6-44DF-94DC-5FE00ACF4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33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B03A-E01D-45B4-9BD3-1A0ECBDE5337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EB4DC-F9B6-44DF-94DC-5FE00ACF4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019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B03A-E01D-45B4-9BD3-1A0ECBDE5337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EB4DC-F9B6-44DF-94DC-5FE00ACF4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939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B03A-E01D-45B4-9BD3-1A0ECBDE5337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EB4DC-F9B6-44DF-94DC-5FE00ACF4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20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B03A-E01D-45B4-9BD3-1A0ECBDE5337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EB4DC-F9B6-44DF-94DC-5FE00ACF4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90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B03A-E01D-45B4-9BD3-1A0ECBDE5337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EB4DC-F9B6-44DF-94DC-5FE00ACF4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623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B03A-E01D-45B4-9BD3-1A0ECBDE5337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EB4DC-F9B6-44DF-94DC-5FE00ACF4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133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086B03A-E01D-45B4-9BD3-1A0ECBDE5337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1C2EB4DC-F9B6-44DF-94DC-5FE00ACF4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855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E9F5D7F-1BBC-4096-ADA7-AA9C9E4D28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D370DD-716B-4528-B475-331F84CEA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9514" y="758953"/>
            <a:ext cx="7052486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FD6AE2-11C9-C30A-DB9D-AAD1A636B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642" y="1123837"/>
            <a:ext cx="6451110" cy="1255469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9D076F-656A-4CD9-83AD-AF8F4B28C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912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3AE9FC1-5E48-C983-8012-52E41189CC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771" y="2125493"/>
            <a:ext cx="3778286" cy="2597570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CC2D9C1-F957-39E0-6A04-20492C56F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0202" y="1106897"/>
            <a:ext cx="6451109" cy="4627266"/>
          </a:xfrm>
        </p:spPr>
        <p:txBody>
          <a:bodyPr anchor="t">
            <a:normAutofit fontScale="77500" lnSpcReduction="20000"/>
          </a:bodyPr>
          <a:lstStyle/>
          <a:p>
            <a:pPr marL="0" indent="0" algn="ctr">
              <a:buNone/>
            </a:pPr>
            <a:endParaRPr lang="en-US" b="1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</a:rPr>
              <a:t>Public Records Advisory Council</a:t>
            </a:r>
          </a:p>
          <a:p>
            <a:pPr algn="ctr"/>
            <a:r>
              <a:rPr lang="en-US" sz="4300" b="1" dirty="0">
                <a:solidFill>
                  <a:srgbClr val="FFFFFF"/>
                </a:solidFill>
              </a:rPr>
              <a:t>June 2, 2022 meeting</a:t>
            </a:r>
          </a:p>
          <a:p>
            <a:pPr algn="ctr"/>
            <a:endParaRPr lang="en-US" sz="4000" b="1" dirty="0">
              <a:solidFill>
                <a:srgbClr val="FFFFFF"/>
              </a:solidFill>
            </a:endParaRPr>
          </a:p>
          <a:p>
            <a:pPr algn="ctr"/>
            <a:r>
              <a:rPr lang="en-US" sz="4700" b="1" dirty="0">
                <a:solidFill>
                  <a:srgbClr val="FFFFFF"/>
                </a:solidFill>
              </a:rPr>
              <a:t>Public Records Advocate report: </a:t>
            </a:r>
          </a:p>
          <a:p>
            <a:pPr algn="ctr"/>
            <a:r>
              <a:rPr lang="en-US" sz="4100" b="1" dirty="0">
                <a:solidFill>
                  <a:srgbClr val="FFFFFF"/>
                </a:solidFill>
              </a:rPr>
              <a:t>Update on requests for assistance &amp; </a:t>
            </a:r>
          </a:p>
          <a:p>
            <a:pPr algn="ctr"/>
            <a:r>
              <a:rPr lang="en-US" sz="4100" b="1" dirty="0">
                <a:solidFill>
                  <a:srgbClr val="FFFFFF"/>
                </a:solidFill>
              </a:rPr>
              <a:t>trainings provided</a:t>
            </a:r>
          </a:p>
        </p:txBody>
      </p:sp>
    </p:spTree>
    <p:extLst>
      <p:ext uri="{BB962C8B-B14F-4D97-AF65-F5344CB8AC3E}">
        <p14:creationId xmlns:p14="http://schemas.microsoft.com/office/powerpoint/2010/main" val="2528716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85459"/>
            <a:ext cx="3374967" cy="4601183"/>
          </a:xfrm>
        </p:spPr>
        <p:txBody>
          <a:bodyPr>
            <a:normAutofit/>
          </a:bodyPr>
          <a:lstStyle/>
          <a:p>
            <a:pPr algn="ctr"/>
            <a:br>
              <a:rPr lang="en-US" b="1" dirty="0"/>
            </a:br>
            <a:r>
              <a:rPr lang="en-US" sz="4400" b="1" u="sng" dirty="0"/>
              <a:t>Requests for assistance</a:t>
            </a:r>
            <a:br>
              <a:rPr lang="en-US" sz="4400" b="1" u="sng" dirty="0"/>
            </a:br>
            <a:r>
              <a:rPr lang="en-US" sz="4400" b="1" u="sng" dirty="0"/>
              <a:t> </a:t>
            </a:r>
            <a:br>
              <a:rPr lang="en-US" sz="4400" b="1" dirty="0"/>
            </a:br>
            <a:r>
              <a:rPr lang="en-US" sz="4400" b="1" dirty="0"/>
              <a:t>April 25, 2018 – </a:t>
            </a:r>
            <a:br>
              <a:rPr lang="en-US" sz="4400" b="1" dirty="0"/>
            </a:br>
            <a:r>
              <a:rPr lang="en-US" sz="4400" b="1" dirty="0"/>
              <a:t>May 24, 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634135" y="6356350"/>
            <a:ext cx="153092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7EB19A9-CB0F-4CAC-90C1-A1642CE950CB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3411223"/>
              </p:ext>
            </p:extLst>
          </p:nvPr>
        </p:nvGraphicFramePr>
        <p:xfrm>
          <a:off x="3759896" y="885459"/>
          <a:ext cx="7728267" cy="5087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40560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A652E5D6-E378-4614-BCBD-8663DD15B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3A287AC3-AACF-4ADB-9F73-125E714D9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993" y="4367639"/>
            <a:ext cx="11430014" cy="18521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E276D0-8DF5-D2E7-6B5D-7C9A2063C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477" y="4599160"/>
            <a:ext cx="11079804" cy="1358020"/>
          </a:xfrm>
        </p:spPr>
        <p:txBody>
          <a:bodyPr anchor="ctr">
            <a:normAutofit/>
          </a:bodyPr>
          <a:lstStyle/>
          <a:p>
            <a:pPr algn="ctr"/>
            <a:r>
              <a:rPr lang="en-US" sz="4400" u="sng" dirty="0">
                <a:solidFill>
                  <a:schemeClr val="bg1"/>
                </a:solidFill>
              </a:rPr>
              <a:t>Trainings conducted or scheduled</a:t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>October 1, 2021 – August 9, 2022</a:t>
            </a:r>
            <a:endParaRPr lang="en-US" sz="4400" u="sng" dirty="0">
              <a:solidFill>
                <a:schemeClr val="bg1"/>
              </a:solidFill>
            </a:endParaRPr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B4EB3BF9-ED9A-31D3-B525-58AFB4980C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8579399"/>
              </p:ext>
            </p:extLst>
          </p:nvPr>
        </p:nvGraphicFramePr>
        <p:xfrm>
          <a:off x="380993" y="331075"/>
          <a:ext cx="11430014" cy="4005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41410986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159</TotalTime>
  <Words>141</Words>
  <Application>Microsoft Office PowerPoint</Application>
  <PresentationFormat>Widescreen</PresentationFormat>
  <Paragraphs>32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</vt:lpstr>
      <vt:lpstr>Corbel</vt:lpstr>
      <vt:lpstr>Wingdings 2</vt:lpstr>
      <vt:lpstr>Frame</vt:lpstr>
      <vt:lpstr>PowerPoint Presentation</vt:lpstr>
      <vt:lpstr> Requests for assistance   April 25, 2018 –  May 24, 2022</vt:lpstr>
      <vt:lpstr>Trainings conducted or scheduled October 1, 2021 – August 9, 2022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ALBERT Todd * PRA</dc:creator>
  <cp:lastModifiedBy>ALBERT Todd * PRA</cp:lastModifiedBy>
  <cp:revision>2</cp:revision>
  <dcterms:created xsi:type="dcterms:W3CDTF">2022-05-25T21:09:53Z</dcterms:created>
  <dcterms:modified xsi:type="dcterms:W3CDTF">2022-06-01T19:42:11Z</dcterms:modified>
</cp:coreProperties>
</file>